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  <p:sldMasterId id="2147483700" r:id="rId2"/>
  </p:sldMasterIdLst>
  <p:sldIdLst>
    <p:sldId id="273" r:id="rId3"/>
    <p:sldId id="269" r:id="rId4"/>
    <p:sldId id="270" r:id="rId5"/>
    <p:sldId id="259" r:id="rId6"/>
    <p:sldId id="261" r:id="rId7"/>
    <p:sldId id="262" r:id="rId8"/>
    <p:sldId id="260" r:id="rId9"/>
    <p:sldId id="265" r:id="rId10"/>
    <p:sldId id="272" r:id="rId11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FF33CC"/>
    <a:srgbClr val="0033CC"/>
    <a:srgbClr val="FFFF66"/>
    <a:srgbClr val="FF00FF"/>
    <a:srgbClr val="FF0000"/>
    <a:srgbClr val="FF66CC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086" y="-4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B65E6A-4F1A-4D46-BA00-968CD1854FF4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05EB87-932B-4BDA-9ECA-A7C9F32BD5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2B49773-4C42-4291-A53E-1DEAA7515348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2A375-E517-47A9-BD54-E063E6A93A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A4EE967-2DA9-430A-9C00-28250FBBBDC5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0F96B6-8399-479F-A7F0-D8FA6DC328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658938" y="1600200"/>
            <a:ext cx="6837362" cy="3200400"/>
            <a:chOff x="1045" y="1008"/>
            <a:chExt cx="4307" cy="2016"/>
          </a:xfrm>
        </p:grpSpPr>
        <p:sp>
          <p:nvSpPr>
            <p:cNvPr id="5" name="Oval 3"/>
            <p:cNvSpPr>
              <a:spLocks noChangeArrowheads="1"/>
            </p:cNvSpPr>
            <p:nvPr/>
          </p:nvSpPr>
          <p:spPr bwMode="hidden">
            <a:xfrm flipH="1">
              <a:off x="4392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hidden">
            <a:xfrm flipH="1">
              <a:off x="3264" y="1008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7" name="Oval 5"/>
            <p:cNvSpPr>
              <a:spLocks noChangeArrowheads="1"/>
            </p:cNvSpPr>
            <p:nvPr/>
          </p:nvSpPr>
          <p:spPr bwMode="hidden">
            <a:xfrm flipH="1">
              <a:off x="2136" y="1008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8" name="Oval 6"/>
            <p:cNvSpPr>
              <a:spLocks noChangeArrowheads="1"/>
            </p:cNvSpPr>
            <p:nvPr/>
          </p:nvSpPr>
          <p:spPr bwMode="hidden">
            <a:xfrm flipH="1">
              <a:off x="2136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9" name="Oval 7"/>
            <p:cNvSpPr>
              <a:spLocks noChangeArrowheads="1"/>
            </p:cNvSpPr>
            <p:nvPr/>
          </p:nvSpPr>
          <p:spPr bwMode="hidden">
            <a:xfrm flipH="1">
              <a:off x="1045" y="2064"/>
              <a:ext cx="960" cy="96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  <p:sp>
          <p:nvSpPr>
            <p:cNvPr id="10" name="Oval 8"/>
            <p:cNvSpPr>
              <a:spLocks noChangeArrowheads="1"/>
            </p:cNvSpPr>
            <p:nvPr/>
          </p:nvSpPr>
          <p:spPr bwMode="hidden">
            <a:xfrm flipH="1">
              <a:off x="4392" y="2064"/>
              <a:ext cx="960" cy="960"/>
            </a:xfrm>
            <a:prstGeom prst="ellipse">
              <a:avLst/>
            </a:prstGeom>
            <a:noFill/>
            <a:ln w="28575">
              <a:solidFill>
                <a:schemeClr val="accent2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sz="2400">
                <a:latin typeface="Times New Roman" pitchFamily="18" charset="0"/>
              </a:endParaRPr>
            </a:p>
          </p:txBody>
        </p:sp>
      </p:grpSp>
      <p:sp>
        <p:nvSpPr>
          <p:cNvPr id="2049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933575"/>
          </a:xfrm>
        </p:spPr>
        <p:txBody>
          <a:bodyPr anchor="b"/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9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505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Rectangle 1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Rectangle 1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F1854-640B-4E59-A5D1-9FFD55A3E7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74F33FD-2204-42DB-AAB3-C52007EE2C3E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205806-DBFC-4C57-8271-8C36F81B7F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E34402A-9702-48EA-98BD-AFC559C53708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F0881-EA5E-4B2A-8999-0344149427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7A8FB05-ACC1-45F3-BC72-6F622A3422E2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9DB741-4E92-471B-8C6F-A5E9A47AA6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3ACB0D2-54FD-471C-8CFE-107DC4A75BA0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5A5FED-C44D-49C7-B182-B6135DFB345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67F4C2D-A714-4A2D-B397-0B177BA2862E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25DD2-C2F7-452E-8305-B5C98ACCEAB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1B5E32D-12C2-4A05-95D8-A4EAE094DF87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769A5C-B93F-440C-9F60-CC08FF12EA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9C0B6D7-2744-42A4-AF0D-F10EF3BF47F9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C99E0-EC67-422F-842A-30F93D2FD69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02E2B6D-6A43-424A-A7FC-9B9BB10B890F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0B1455-3117-42E9-B0D7-D8292A5D6D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fld id="{7B58CBD5-0DB8-4A62-AEF6-64F445CF9FFB}" type="datetimeFigureOut">
              <a:rPr lang="en-US"/>
              <a:pPr/>
              <a:t>12/27/2016</a:t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5F2C8DD-0DEB-45D2-836B-AF090882CA9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EE176EC5-08C5-41F5-86ED-1E60E5D4FD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¡"/>
        <a:defRPr sz="27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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logo truon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228600"/>
            <a:ext cx="1330390" cy="13169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TextBox 5"/>
          <p:cNvSpPr txBox="1"/>
          <p:nvPr/>
        </p:nvSpPr>
        <p:spPr>
          <a:xfrm>
            <a:off x="1676400" y="381000"/>
            <a:ext cx="7239000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PHÒNG GD&amp;ĐT  QUẬN LONG BIÊN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cap="all" dirty="0">
                <a:ln w="0"/>
                <a:solidFill>
                  <a:srgbClr val="FF0000"/>
                </a:solidFill>
                <a:effectLst>
                  <a:reflection blurRad="12700" stA="50000" endPos="50000" dist="5000" dir="5400000" sy="-100000" rotWithShape="0"/>
                </a:effectLst>
                <a:latin typeface="+mn-lt"/>
                <a:cs typeface="+mn-cs"/>
              </a:rPr>
              <a:t>TRƯỜNG TIỂU HỌC ÁI MỘ 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04800" y="1981200"/>
            <a:ext cx="8534400" cy="378565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threePt" dir="t"/>
            </a:scene3d>
            <a:sp3d extrusionH="57150">
              <a:bevelT w="82550" h="38100" prst="coolSlant"/>
            </a:sp3d>
          </a:bodyPr>
          <a:lstStyle/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MÔN: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Kĩ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thuật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17    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– </a:t>
            </a:r>
            <a:r>
              <a:rPr lang="en-US" sz="32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Tuần</a:t>
            </a: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17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algn="ctr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BÀI: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Cắt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khâu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thêu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sản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phẩm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tự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chọn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( </a:t>
            </a:r>
            <a:r>
              <a:rPr lang="en-US" sz="32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tiết</a:t>
            </a:r>
            <a:r>
              <a:rPr lang="en-US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3)</a:t>
            </a:r>
            <a:endParaRPr lang="en-US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  <a:p>
            <a:pPr lvl="2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GV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Thực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hiện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FF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: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Phạm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Thúy</a:t>
            </a:r>
            <a:r>
              <a:rPr lang="en-US" sz="3200" b="1" i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 </a:t>
            </a:r>
            <a:r>
              <a:rPr lang="en-US" sz="3200" b="1" i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n-lt"/>
                <a:cs typeface="+mn-cs"/>
              </a:rPr>
              <a:t>Hồng</a:t>
            </a:r>
            <a:endParaRPr lang="en-US" sz="3200" b="1" i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11" descr="sa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6900" y="1493838"/>
            <a:ext cx="2365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10" descr="sao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22288" y="1570038"/>
            <a:ext cx="3370263" cy="148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1600200" y="2743200"/>
            <a:ext cx="594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3200" dirty="0" err="1">
                <a:solidFill>
                  <a:srgbClr val="0033CC"/>
                </a:solidFill>
                <a:latin typeface=".VnBahamasBH" pitchFamily="34" charset="0"/>
              </a:rPr>
              <a:t>Quý</a:t>
            </a:r>
            <a:r>
              <a:rPr lang="en-US" sz="3200" dirty="0">
                <a:solidFill>
                  <a:srgbClr val="0033CC"/>
                </a:solidFill>
                <a:latin typeface=".VnBahamasBH" pitchFamily="34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latin typeface=".VnBahamasBH" pitchFamily="34" charset="0"/>
              </a:rPr>
              <a:t>thÇy</a:t>
            </a:r>
            <a:r>
              <a:rPr lang="en-US" sz="3200" dirty="0">
                <a:solidFill>
                  <a:srgbClr val="0033CC"/>
                </a:solidFill>
                <a:latin typeface=".VnBahamasBH" pitchFamily="34" charset="0"/>
              </a:rPr>
              <a:t> c« </a:t>
            </a:r>
            <a:r>
              <a:rPr lang="en-US" sz="3200" dirty="0" err="1">
                <a:solidFill>
                  <a:srgbClr val="0033CC"/>
                </a:solidFill>
                <a:latin typeface=".VnBahamasBH" pitchFamily="34" charset="0"/>
              </a:rPr>
              <a:t>gi¸o</a:t>
            </a:r>
            <a:r>
              <a:rPr lang="en-US" sz="3200" dirty="0">
                <a:solidFill>
                  <a:srgbClr val="0033CC"/>
                </a:solidFill>
                <a:latin typeface=".VnBahamasBH" pitchFamily="34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latin typeface=".VnBahamasBH" pitchFamily="34" charset="0"/>
              </a:rPr>
              <a:t>vÒ</a:t>
            </a:r>
            <a:r>
              <a:rPr lang="en-US" sz="3200" dirty="0">
                <a:solidFill>
                  <a:srgbClr val="0033CC"/>
                </a:solidFill>
                <a:latin typeface=".VnBahamasBH" pitchFamily="34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latin typeface=".VnBahamasBH" pitchFamily="34" charset="0"/>
              </a:rPr>
              <a:t>dù</a:t>
            </a:r>
            <a:r>
              <a:rPr lang="en-US" sz="3200" dirty="0">
                <a:solidFill>
                  <a:srgbClr val="0033CC"/>
                </a:solidFill>
                <a:latin typeface=".VnBahamasBH" pitchFamily="34" charset="0"/>
              </a:rPr>
              <a:t> </a:t>
            </a:r>
            <a:r>
              <a:rPr lang="en-US" sz="3200" dirty="0" err="1">
                <a:solidFill>
                  <a:srgbClr val="0033CC"/>
                </a:solidFill>
                <a:latin typeface=".VnBahamasBH" pitchFamily="34" charset="0"/>
              </a:rPr>
              <a:t>giê</a:t>
            </a:r>
            <a:r>
              <a:rPr lang="en-US" sz="3200" dirty="0">
                <a:solidFill>
                  <a:srgbClr val="0033CC"/>
                </a:solidFill>
                <a:latin typeface=".VnBahamasBH" pitchFamily="34" charset="0"/>
              </a:rPr>
              <a:t> </a:t>
            </a:r>
          </a:p>
        </p:txBody>
      </p:sp>
      <p:sp>
        <p:nvSpPr>
          <p:cNvPr id="26629" name="WordArt 5"/>
          <p:cNvSpPr>
            <a:spLocks noChangeArrowheads="1" noChangeShapeType="1" noTextEdit="1"/>
          </p:cNvSpPr>
          <p:nvPr/>
        </p:nvSpPr>
        <p:spPr bwMode="auto">
          <a:xfrm>
            <a:off x="1752600" y="3810000"/>
            <a:ext cx="6172200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Century SchoolbookH"/>
              </a:rPr>
              <a:t>M«n</a:t>
            </a:r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Century SchoolbookH"/>
              </a:rPr>
              <a:t> : </a:t>
            </a:r>
            <a:r>
              <a:rPr lang="en-US" sz="3600" b="1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Century SchoolbookH"/>
              </a:rPr>
              <a:t>kü</a:t>
            </a:r>
            <a:r>
              <a:rPr lang="en-US" sz="3600" b="1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Century SchoolbookH"/>
              </a:rPr>
              <a:t> </a:t>
            </a:r>
            <a:r>
              <a:rPr lang="en-US" sz="3600" b="1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/>
                  </a:outerShdw>
                </a:effectLst>
                <a:latin typeface=".VnCentury SchoolbookH"/>
              </a:rPr>
              <a:t>thuËt</a:t>
            </a:r>
            <a:endParaRPr lang="en-US" sz="3600" b="1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sy="50000" kx="2115830" algn="bl" rotWithShape="0">
                  <a:srgbClr val="C0C0C0"/>
                </a:outerShdw>
              </a:effectLst>
              <a:latin typeface=".VnCentury SchoolbookH"/>
            </a:endParaRPr>
          </a:p>
        </p:txBody>
      </p:sp>
      <p:sp>
        <p:nvSpPr>
          <p:cNvPr id="26630" name="WordArt 6"/>
          <p:cNvSpPr>
            <a:spLocks noChangeArrowheads="1" noChangeShapeType="1" noTextEdit="1"/>
          </p:cNvSpPr>
          <p:nvPr/>
        </p:nvSpPr>
        <p:spPr bwMode="auto">
          <a:xfrm>
            <a:off x="838200" y="609600"/>
            <a:ext cx="7620000" cy="55753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73207"/>
              </a:avLst>
            </a:prstTxWarp>
          </a:bodyPr>
          <a:lstStyle/>
          <a:p>
            <a:pPr algn="ctr"/>
            <a:r>
              <a:rPr lang="en-US" sz="3600" b="1" kern="10">
                <a:ln w="0">
                  <a:solidFill>
                    <a:srgbClr val="0000CC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107763" dir="18900000" algn="ctr" rotWithShape="0">
                    <a:srgbClr val="868686">
                      <a:alpha val="50000"/>
                    </a:srgbClr>
                  </a:outerShdw>
                </a:effectLst>
                <a:latin typeface=".VnTime"/>
              </a:rPr>
              <a:t>NhiÖt liÖt chµo mõng  </a:t>
            </a:r>
          </a:p>
        </p:txBody>
      </p:sp>
      <p:pic>
        <p:nvPicPr>
          <p:cNvPr id="26631" name="Picture 7" descr="Buombay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6324600"/>
            <a:ext cx="8915400" cy="533400"/>
          </a:xfrm>
          <a:prstGeom prst="rect">
            <a:avLst/>
          </a:prstGeom>
          <a:noFill/>
        </p:spPr>
      </p:pic>
      <p:sp>
        <p:nvSpPr>
          <p:cNvPr id="26632" name="Text Box 8"/>
          <p:cNvSpPr txBox="1">
            <a:spLocks noChangeArrowheads="1"/>
          </p:cNvSpPr>
          <p:nvPr/>
        </p:nvSpPr>
        <p:spPr bwMode="auto">
          <a:xfrm>
            <a:off x="2819400" y="5257800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200" b="1">
                <a:solidFill>
                  <a:srgbClr val="0000CC"/>
                </a:solidFill>
                <a:latin typeface=".VnTime" pitchFamily="34" charset="0"/>
              </a:rPr>
              <a:t>Líp : 4</a:t>
            </a:r>
            <a:endParaRPr lang="en-US" sz="2800" b="1">
              <a:solidFill>
                <a:srgbClr val="0000CC"/>
              </a:solidFill>
              <a:latin typeface=".VnTime" pitchFamily="34" charset="0"/>
            </a:endParaRPr>
          </a:p>
        </p:txBody>
      </p:sp>
      <p:pic>
        <p:nvPicPr>
          <p:cNvPr id="26634" name="Picture 10" descr="untitled ho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-76200" y="-69850"/>
            <a:ext cx="1447800" cy="1550988"/>
          </a:xfrm>
          <a:prstGeom prst="rect">
            <a:avLst/>
          </a:prstGeom>
          <a:noFill/>
        </p:spPr>
      </p:pic>
      <p:pic>
        <p:nvPicPr>
          <p:cNvPr id="26635" name="Picture 11" descr="untitled ho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62888" y="0"/>
            <a:ext cx="1281112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752600" y="1524000"/>
            <a:ext cx="6019800" cy="685800"/>
          </a:xfrm>
          <a:prstGeom prst="cube">
            <a:avLst>
              <a:gd name="adj" fmla="val 25000"/>
            </a:avLst>
          </a:prstGeom>
          <a:solidFill>
            <a:srgbClr val="66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400" b="1">
                <a:solidFill>
                  <a:srgbClr val="0000FF"/>
                </a:solidFill>
                <a:latin typeface=".VnTimeH" pitchFamily="34" charset="0"/>
              </a:rPr>
              <a:t>KiÓm tra bµi cò</a:t>
            </a:r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>
            <a:off x="3886200" y="0"/>
            <a:ext cx="1143000" cy="1203325"/>
            <a:chOff x="2448" y="0"/>
            <a:chExt cx="720" cy="758"/>
          </a:xfrm>
        </p:grpSpPr>
        <p:grpSp>
          <p:nvGrpSpPr>
            <p:cNvPr id="27652" name="Group 4"/>
            <p:cNvGrpSpPr>
              <a:grpSpLocks/>
            </p:cNvGrpSpPr>
            <p:nvPr/>
          </p:nvGrpSpPr>
          <p:grpSpPr bwMode="auto">
            <a:xfrm>
              <a:off x="2448" y="0"/>
              <a:ext cx="720" cy="758"/>
              <a:chOff x="884" y="2523"/>
              <a:chExt cx="862" cy="862"/>
            </a:xfrm>
          </p:grpSpPr>
          <p:sp>
            <p:nvSpPr>
              <p:cNvPr id="27653" name="Oval 5"/>
              <p:cNvSpPr>
                <a:spLocks noChangeArrowheads="1"/>
              </p:cNvSpPr>
              <p:nvPr/>
            </p:nvSpPr>
            <p:spPr bwMode="gray">
              <a:xfrm>
                <a:off x="884" y="2523"/>
                <a:ext cx="862" cy="862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tint val="0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tint val="0"/>
                      <a:invGamma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654" name="Oval 6"/>
              <p:cNvSpPr>
                <a:spLocks noChangeArrowheads="1"/>
              </p:cNvSpPr>
              <p:nvPr/>
            </p:nvSpPr>
            <p:spPr bwMode="gray">
              <a:xfrm>
                <a:off x="884" y="2523"/>
                <a:ext cx="862" cy="862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alpha val="32001"/>
                    </a:srgbClr>
                  </a:gs>
                  <a:gs pos="100000">
                    <a:srgbClr val="00CC66">
                      <a:gamma/>
                      <a:shade val="0"/>
                      <a:invGamma/>
                      <a:alpha val="89999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655" name="Oval 7"/>
              <p:cNvSpPr>
                <a:spLocks noChangeArrowheads="1"/>
              </p:cNvSpPr>
              <p:nvPr/>
            </p:nvSpPr>
            <p:spPr bwMode="gray">
              <a:xfrm>
                <a:off x="940" y="2579"/>
                <a:ext cx="750" cy="750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shade val="54118"/>
                      <a:invGamma/>
                    </a:srgbClr>
                  </a:gs>
                  <a:gs pos="50000">
                    <a:srgbClr val="00CC66"/>
                  </a:gs>
                  <a:gs pos="100000">
                    <a:srgbClr val="00CC66">
                      <a:gamma/>
                      <a:shade val="54118"/>
                      <a:invGamma/>
                    </a:srgbClr>
                  </a:gs>
                </a:gsLst>
                <a:lin ang="189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656" name="Oval 8"/>
              <p:cNvSpPr>
                <a:spLocks noChangeArrowheads="1"/>
              </p:cNvSpPr>
              <p:nvPr/>
            </p:nvSpPr>
            <p:spPr bwMode="gray">
              <a:xfrm>
                <a:off x="941" y="2579"/>
                <a:ext cx="749" cy="750"/>
              </a:xfrm>
              <a:prstGeom prst="ellipse">
                <a:avLst/>
              </a:prstGeom>
              <a:gradFill rotWithShape="1">
                <a:gsLst>
                  <a:gs pos="0">
                    <a:srgbClr val="00CC66">
                      <a:gamma/>
                      <a:shade val="63529"/>
                      <a:invGamma/>
                    </a:srgbClr>
                  </a:gs>
                  <a:gs pos="100000">
                    <a:srgbClr val="00CC66">
                      <a:alpha val="0"/>
                    </a:srgbClr>
                  </a:gs>
                </a:gsLst>
                <a:lin ang="2700000" scaled="1"/>
              </a:gra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657" name="Oval 9"/>
              <p:cNvSpPr>
                <a:spLocks noChangeArrowheads="1"/>
              </p:cNvSpPr>
              <p:nvPr/>
            </p:nvSpPr>
            <p:spPr bwMode="gray">
              <a:xfrm>
                <a:off x="981" y="2617"/>
                <a:ext cx="674" cy="674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658" name="Oval 10"/>
              <p:cNvSpPr>
                <a:spLocks noChangeArrowheads="1"/>
              </p:cNvSpPr>
              <p:nvPr/>
            </p:nvSpPr>
            <p:spPr bwMode="gray">
              <a:xfrm>
                <a:off x="992" y="2628"/>
                <a:ext cx="653" cy="65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46275"/>
                      <a:invGamma/>
                    </a:srgbClr>
                  </a:gs>
                  <a:gs pos="100000">
                    <a:srgbClr val="C0C0C0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7659" name="Oval 11"/>
              <p:cNvSpPr>
                <a:spLocks noChangeArrowheads="1"/>
              </p:cNvSpPr>
              <p:nvPr/>
            </p:nvSpPr>
            <p:spPr bwMode="gray">
              <a:xfrm>
                <a:off x="1000" y="2632"/>
                <a:ext cx="637" cy="636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C0C0C0">
                      <a:gamma/>
                      <a:tint val="34902"/>
                      <a:invGamma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7660" name="Oval 12"/>
              <p:cNvSpPr>
                <a:spLocks noChangeArrowheads="1"/>
              </p:cNvSpPr>
              <p:nvPr/>
            </p:nvSpPr>
            <p:spPr bwMode="gray">
              <a:xfrm>
                <a:off x="1007" y="2638"/>
                <a:ext cx="606" cy="595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shade val="79216"/>
                      <a:invGamma/>
                    </a:srgbClr>
                  </a:gs>
                  <a:gs pos="100000">
                    <a:srgbClr val="C0C0C0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  <p:sp>
            <p:nvSpPr>
              <p:cNvPr id="27661" name="Oval 13"/>
              <p:cNvSpPr>
                <a:spLocks noChangeArrowheads="1"/>
              </p:cNvSpPr>
              <p:nvPr/>
            </p:nvSpPr>
            <p:spPr bwMode="gray">
              <a:xfrm>
                <a:off x="1042" y="2655"/>
                <a:ext cx="539" cy="483"/>
              </a:xfrm>
              <a:prstGeom prst="ellipse">
                <a:avLst/>
              </a:prstGeom>
              <a:gradFill rotWithShape="1">
                <a:gsLst>
                  <a:gs pos="0">
                    <a:srgbClr val="C0C0C0">
                      <a:gamma/>
                      <a:tint val="0"/>
                      <a:invGamma/>
                    </a:srgbClr>
                  </a:gs>
                  <a:gs pos="100000">
                    <a:srgbClr val="C0C0C0">
                      <a:alpha val="3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endParaRPr lang="en-US"/>
              </a:p>
            </p:txBody>
          </p:sp>
        </p:grpSp>
        <p:sp>
          <p:nvSpPr>
            <p:cNvPr id="27662" name="Text Box 14"/>
            <p:cNvSpPr txBox="1">
              <a:spLocks noChangeArrowheads="1"/>
            </p:cNvSpPr>
            <p:nvPr/>
          </p:nvSpPr>
          <p:spPr bwMode="auto">
            <a:xfrm>
              <a:off x="2648" y="134"/>
              <a:ext cx="240" cy="51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sz="4800" b="1">
                  <a:solidFill>
                    <a:srgbClr val="FF0066"/>
                  </a:solidFill>
                </a:rPr>
                <a:t>?</a:t>
              </a:r>
            </a:p>
          </p:txBody>
        </p:sp>
      </p:grpSp>
      <p:pic>
        <p:nvPicPr>
          <p:cNvPr id="27663" name="Picture 15" descr="j039814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5240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7664" name="Object 16"/>
          <p:cNvGraphicFramePr>
            <a:graphicFrameLocks noChangeAspect="1"/>
          </p:cNvGraphicFramePr>
          <p:nvPr/>
        </p:nvGraphicFramePr>
        <p:xfrm>
          <a:off x="0" y="6297613"/>
          <a:ext cx="838200" cy="560387"/>
        </p:xfrm>
        <a:graphic>
          <a:graphicData uri="http://schemas.openxmlformats.org/presentationml/2006/ole">
            <p:oleObj spid="_x0000_s27664" r:id="rId4" imgW="957240" imgH="816120" progId="">
              <p:embed/>
            </p:oleObj>
          </a:graphicData>
        </a:graphic>
      </p:graphicFrame>
      <p:graphicFrame>
        <p:nvGraphicFramePr>
          <p:cNvPr id="27665" name="Object 17"/>
          <p:cNvGraphicFramePr>
            <a:graphicFrameLocks noChangeAspect="1"/>
          </p:cNvGraphicFramePr>
          <p:nvPr/>
        </p:nvGraphicFramePr>
        <p:xfrm>
          <a:off x="8188325" y="6308725"/>
          <a:ext cx="955675" cy="549275"/>
        </p:xfrm>
        <a:graphic>
          <a:graphicData uri="http://schemas.openxmlformats.org/presentationml/2006/ole">
            <p:oleObj spid="_x0000_s27665" r:id="rId5" imgW="957240" imgH="81612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6"/>
          <p:cNvSpPr>
            <a:spLocks noChangeShapeType="1"/>
          </p:cNvSpPr>
          <p:nvPr/>
        </p:nvSpPr>
        <p:spPr bwMode="auto">
          <a:xfrm>
            <a:off x="909638" y="2800350"/>
            <a:ext cx="7172325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099" name="Line 7"/>
          <p:cNvSpPr>
            <a:spLocks noChangeShapeType="1"/>
          </p:cNvSpPr>
          <p:nvPr/>
        </p:nvSpPr>
        <p:spPr bwMode="auto">
          <a:xfrm>
            <a:off x="2465388" y="274320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2811463" y="2343150"/>
            <a:ext cx="5175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10</a:t>
            </a:r>
          </a:p>
        </p:txBody>
      </p:sp>
      <p:sp>
        <p:nvSpPr>
          <p:cNvPr id="4101" name="Line 9"/>
          <p:cNvSpPr>
            <a:spLocks noChangeShapeType="1"/>
          </p:cNvSpPr>
          <p:nvPr/>
        </p:nvSpPr>
        <p:spPr bwMode="auto">
          <a:xfrm>
            <a:off x="3090863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2" name="Line 10"/>
          <p:cNvSpPr>
            <a:spLocks noChangeShapeType="1"/>
          </p:cNvSpPr>
          <p:nvPr/>
        </p:nvSpPr>
        <p:spPr bwMode="auto">
          <a:xfrm>
            <a:off x="3635375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3" name="Line 11"/>
          <p:cNvSpPr>
            <a:spLocks noChangeShapeType="1"/>
          </p:cNvSpPr>
          <p:nvPr/>
        </p:nvSpPr>
        <p:spPr bwMode="auto">
          <a:xfrm>
            <a:off x="41783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4" name="Line 12"/>
          <p:cNvSpPr>
            <a:spLocks noChangeShapeType="1"/>
          </p:cNvSpPr>
          <p:nvPr/>
        </p:nvSpPr>
        <p:spPr bwMode="auto">
          <a:xfrm>
            <a:off x="47117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5" name="Line 13"/>
          <p:cNvSpPr>
            <a:spLocks noChangeShapeType="1"/>
          </p:cNvSpPr>
          <p:nvPr/>
        </p:nvSpPr>
        <p:spPr bwMode="auto">
          <a:xfrm>
            <a:off x="5230813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06" name="Text Box 14"/>
          <p:cNvSpPr txBox="1">
            <a:spLocks noChangeArrowheads="1"/>
          </p:cNvSpPr>
          <p:nvPr/>
        </p:nvSpPr>
        <p:spPr bwMode="auto">
          <a:xfrm>
            <a:off x="3416300" y="2343150"/>
            <a:ext cx="3444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9</a:t>
            </a:r>
          </a:p>
        </p:txBody>
      </p:sp>
      <p:sp>
        <p:nvSpPr>
          <p:cNvPr id="4107" name="Text Box 15"/>
          <p:cNvSpPr txBox="1">
            <a:spLocks noChangeArrowheads="1"/>
          </p:cNvSpPr>
          <p:nvPr/>
        </p:nvSpPr>
        <p:spPr bwMode="auto">
          <a:xfrm>
            <a:off x="3933825" y="234315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8</a:t>
            </a:r>
          </a:p>
        </p:txBody>
      </p:sp>
      <p:sp>
        <p:nvSpPr>
          <p:cNvPr id="4108" name="Text Box 16"/>
          <p:cNvSpPr txBox="1">
            <a:spLocks noChangeArrowheads="1"/>
          </p:cNvSpPr>
          <p:nvPr/>
        </p:nvSpPr>
        <p:spPr bwMode="auto">
          <a:xfrm>
            <a:off x="4452938" y="2343150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7</a:t>
            </a:r>
          </a:p>
        </p:txBody>
      </p:sp>
      <p:sp>
        <p:nvSpPr>
          <p:cNvPr id="4109" name="Text Box 17"/>
          <p:cNvSpPr txBox="1">
            <a:spLocks noChangeArrowheads="1"/>
          </p:cNvSpPr>
          <p:nvPr/>
        </p:nvSpPr>
        <p:spPr bwMode="auto">
          <a:xfrm>
            <a:off x="4970463" y="234315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6</a:t>
            </a:r>
          </a:p>
        </p:txBody>
      </p:sp>
      <p:sp>
        <p:nvSpPr>
          <p:cNvPr id="4110" name="Text Box 18"/>
          <p:cNvSpPr txBox="1">
            <a:spLocks noChangeArrowheads="1"/>
          </p:cNvSpPr>
          <p:nvPr/>
        </p:nvSpPr>
        <p:spPr bwMode="auto">
          <a:xfrm>
            <a:off x="5489575" y="234315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5</a:t>
            </a:r>
          </a:p>
        </p:txBody>
      </p:sp>
      <p:sp>
        <p:nvSpPr>
          <p:cNvPr id="4111" name="Line 20"/>
          <p:cNvSpPr>
            <a:spLocks noChangeShapeType="1"/>
          </p:cNvSpPr>
          <p:nvPr/>
        </p:nvSpPr>
        <p:spPr bwMode="auto">
          <a:xfrm>
            <a:off x="5748338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2" name="Line 21"/>
          <p:cNvSpPr>
            <a:spLocks noChangeShapeType="1"/>
          </p:cNvSpPr>
          <p:nvPr/>
        </p:nvSpPr>
        <p:spPr bwMode="auto">
          <a:xfrm>
            <a:off x="6267450" y="26543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3" name="Line 22"/>
          <p:cNvSpPr>
            <a:spLocks noChangeShapeType="1"/>
          </p:cNvSpPr>
          <p:nvPr/>
        </p:nvSpPr>
        <p:spPr bwMode="auto">
          <a:xfrm>
            <a:off x="6784975" y="265271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4" name="Line 23"/>
          <p:cNvSpPr>
            <a:spLocks noChangeShapeType="1"/>
          </p:cNvSpPr>
          <p:nvPr/>
        </p:nvSpPr>
        <p:spPr bwMode="auto">
          <a:xfrm>
            <a:off x="7304088" y="2646363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5" name="Line 24"/>
          <p:cNvSpPr>
            <a:spLocks noChangeShapeType="1"/>
          </p:cNvSpPr>
          <p:nvPr/>
        </p:nvSpPr>
        <p:spPr bwMode="auto">
          <a:xfrm>
            <a:off x="7823200" y="2667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16" name="Text Box 25"/>
          <p:cNvSpPr txBox="1">
            <a:spLocks noChangeArrowheads="1"/>
          </p:cNvSpPr>
          <p:nvPr/>
        </p:nvSpPr>
        <p:spPr bwMode="auto">
          <a:xfrm>
            <a:off x="6008688" y="2343150"/>
            <a:ext cx="344487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4</a:t>
            </a:r>
          </a:p>
        </p:txBody>
      </p:sp>
      <p:sp>
        <p:nvSpPr>
          <p:cNvPr id="4117" name="Text Box 26"/>
          <p:cNvSpPr txBox="1">
            <a:spLocks noChangeArrowheads="1"/>
          </p:cNvSpPr>
          <p:nvPr/>
        </p:nvSpPr>
        <p:spPr bwMode="auto">
          <a:xfrm>
            <a:off x="6526213" y="234315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3</a:t>
            </a:r>
          </a:p>
        </p:txBody>
      </p:sp>
      <p:sp>
        <p:nvSpPr>
          <p:cNvPr id="4118" name="AutoShape 28"/>
          <p:cNvSpPr>
            <a:spLocks noChangeArrowheads="1"/>
          </p:cNvSpPr>
          <p:nvPr/>
        </p:nvSpPr>
        <p:spPr bwMode="auto">
          <a:xfrm rot="-5191641">
            <a:off x="4678363" y="1322387"/>
            <a:ext cx="88900" cy="3197225"/>
          </a:xfrm>
          <a:prstGeom prst="flowChartExtract">
            <a:avLst/>
          </a:prstGeom>
          <a:solidFill>
            <a:schemeClr val="tx2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4119" name="Oval 29"/>
          <p:cNvSpPr>
            <a:spLocks noChangeArrowheads="1"/>
          </p:cNvSpPr>
          <p:nvPr/>
        </p:nvSpPr>
        <p:spPr bwMode="auto">
          <a:xfrm rot="208359">
            <a:off x="6172200" y="2971800"/>
            <a:ext cx="519113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4120" name="Text Box 31"/>
          <p:cNvSpPr txBox="1">
            <a:spLocks noChangeArrowheads="1"/>
          </p:cNvSpPr>
          <p:nvPr/>
        </p:nvSpPr>
        <p:spPr bwMode="auto">
          <a:xfrm>
            <a:off x="7650163" y="2343150"/>
            <a:ext cx="2587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1</a:t>
            </a:r>
          </a:p>
        </p:txBody>
      </p:sp>
      <p:sp>
        <p:nvSpPr>
          <p:cNvPr id="4121" name="Text Box 32"/>
          <p:cNvSpPr txBox="1">
            <a:spLocks noChangeArrowheads="1"/>
          </p:cNvSpPr>
          <p:nvPr/>
        </p:nvSpPr>
        <p:spPr bwMode="auto">
          <a:xfrm>
            <a:off x="7131050" y="2343150"/>
            <a:ext cx="3460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4122" name="Line 34"/>
          <p:cNvSpPr>
            <a:spLocks noChangeShapeType="1"/>
          </p:cNvSpPr>
          <p:nvPr/>
        </p:nvSpPr>
        <p:spPr bwMode="auto">
          <a:xfrm>
            <a:off x="3086100" y="2819400"/>
            <a:ext cx="552450" cy="0"/>
          </a:xfrm>
          <a:prstGeom prst="line">
            <a:avLst/>
          </a:prstGeom>
          <a:noFill/>
          <a:ln w="57150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3" name="Line 35"/>
          <p:cNvSpPr>
            <a:spLocks noChangeShapeType="1"/>
          </p:cNvSpPr>
          <p:nvPr/>
        </p:nvSpPr>
        <p:spPr bwMode="auto">
          <a:xfrm>
            <a:off x="4171950" y="2819400"/>
            <a:ext cx="552450" cy="0"/>
          </a:xfrm>
          <a:prstGeom prst="line">
            <a:avLst/>
          </a:prstGeom>
          <a:noFill/>
          <a:ln w="57150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4" name="Line 36"/>
          <p:cNvSpPr>
            <a:spLocks noChangeShapeType="1"/>
          </p:cNvSpPr>
          <p:nvPr/>
        </p:nvSpPr>
        <p:spPr bwMode="auto">
          <a:xfrm>
            <a:off x="5200650" y="2819400"/>
            <a:ext cx="552450" cy="0"/>
          </a:xfrm>
          <a:prstGeom prst="line">
            <a:avLst/>
          </a:prstGeom>
          <a:noFill/>
          <a:ln w="57150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5" name="Line 37"/>
          <p:cNvSpPr>
            <a:spLocks noChangeShapeType="1"/>
          </p:cNvSpPr>
          <p:nvPr/>
        </p:nvSpPr>
        <p:spPr bwMode="auto">
          <a:xfrm>
            <a:off x="6248400" y="2819400"/>
            <a:ext cx="552450" cy="0"/>
          </a:xfrm>
          <a:prstGeom prst="line">
            <a:avLst/>
          </a:prstGeom>
          <a:noFill/>
          <a:ln w="57150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6" name="Line 38"/>
          <p:cNvSpPr>
            <a:spLocks noChangeShapeType="1"/>
          </p:cNvSpPr>
          <p:nvPr/>
        </p:nvSpPr>
        <p:spPr bwMode="auto">
          <a:xfrm>
            <a:off x="7296150" y="2800350"/>
            <a:ext cx="552450" cy="0"/>
          </a:xfrm>
          <a:prstGeom prst="line">
            <a:avLst/>
          </a:prstGeom>
          <a:noFill/>
          <a:ln w="57150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7" name="Freeform 41"/>
          <p:cNvSpPr>
            <a:spLocks/>
          </p:cNvSpPr>
          <p:nvPr/>
        </p:nvSpPr>
        <p:spPr bwMode="auto">
          <a:xfrm>
            <a:off x="2798763" y="2800350"/>
            <a:ext cx="4445000" cy="1504950"/>
          </a:xfrm>
          <a:custGeom>
            <a:avLst/>
            <a:gdLst>
              <a:gd name="T0" fmla="*/ 2520950 w 2800"/>
              <a:gd name="T1" fmla="*/ 0 h 948"/>
              <a:gd name="T2" fmla="*/ 304938105 w 2800"/>
              <a:gd name="T3" fmla="*/ 1058465749 h 948"/>
              <a:gd name="T4" fmla="*/ 577114985 w 2800"/>
              <a:gd name="T5" fmla="*/ 1421368156 h 948"/>
              <a:gd name="T6" fmla="*/ 1151710608 w 2800"/>
              <a:gd name="T7" fmla="*/ 1663303094 h 948"/>
              <a:gd name="T8" fmla="*/ 2147483647 w 2800"/>
              <a:gd name="T9" fmla="*/ 1965722163 h 948"/>
              <a:gd name="T10" fmla="*/ 2147483647 w 2800"/>
              <a:gd name="T11" fmla="*/ 1995964030 h 948"/>
              <a:gd name="T12" fmla="*/ 2147483647 w 2800"/>
              <a:gd name="T13" fmla="*/ 1965722163 h 948"/>
              <a:gd name="T14" fmla="*/ 2147483647 w 2800"/>
              <a:gd name="T15" fmla="*/ 1905238428 h 948"/>
              <a:gd name="T16" fmla="*/ 2147483647 w 2800"/>
              <a:gd name="T17" fmla="*/ 1088707616 h 948"/>
              <a:gd name="T18" fmla="*/ 2147483647 w 2800"/>
              <a:gd name="T19" fmla="*/ 816530613 h 948"/>
              <a:gd name="T20" fmla="*/ 2147483647 w 2800"/>
              <a:gd name="T21" fmla="*/ 635079410 h 948"/>
              <a:gd name="T22" fmla="*/ 2147483647 w 2800"/>
              <a:gd name="T23" fmla="*/ 393144373 h 948"/>
              <a:gd name="T24" fmla="*/ 2147483647 w 2800"/>
              <a:gd name="T25" fmla="*/ 604837543 h 948"/>
              <a:gd name="T26" fmla="*/ 2147483647 w 2800"/>
              <a:gd name="T27" fmla="*/ 997982015 h 948"/>
              <a:gd name="T28" fmla="*/ 2147483647 w 2800"/>
              <a:gd name="T29" fmla="*/ 1179433218 h 948"/>
              <a:gd name="T30" fmla="*/ 2147483647 w 2800"/>
              <a:gd name="T31" fmla="*/ 1602819359 h 948"/>
              <a:gd name="T32" fmla="*/ 2147483647 w 2800"/>
              <a:gd name="T33" fmla="*/ 2147173366 h 948"/>
              <a:gd name="T34" fmla="*/ 2147483647 w 2800"/>
              <a:gd name="T35" fmla="*/ 2147483647 h 948"/>
              <a:gd name="T36" fmla="*/ 2147483647 w 2800"/>
              <a:gd name="T37" fmla="*/ 2147483647 h 948"/>
              <a:gd name="T38" fmla="*/ 2147483647 w 2800"/>
              <a:gd name="T39" fmla="*/ 2147483647 h 948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w 2800"/>
              <a:gd name="T61" fmla="*/ 0 h 948"/>
              <a:gd name="T62" fmla="*/ 2800 w 2800"/>
              <a:gd name="T63" fmla="*/ 948 h 948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T60" t="T61" r="T62" b="T63"/>
            <a:pathLst>
              <a:path w="2800" h="948">
                <a:moveTo>
                  <a:pt x="1" y="0"/>
                </a:moveTo>
                <a:cubicBezTo>
                  <a:pt x="7" y="116"/>
                  <a:pt x="0" y="340"/>
                  <a:pt x="121" y="420"/>
                </a:cubicBezTo>
                <a:cubicBezTo>
                  <a:pt x="153" y="468"/>
                  <a:pt x="188" y="523"/>
                  <a:pt x="229" y="564"/>
                </a:cubicBezTo>
                <a:cubicBezTo>
                  <a:pt x="279" y="614"/>
                  <a:pt x="389" y="641"/>
                  <a:pt x="457" y="660"/>
                </a:cubicBezTo>
                <a:cubicBezTo>
                  <a:pt x="698" y="729"/>
                  <a:pt x="950" y="774"/>
                  <a:pt x="1201" y="780"/>
                </a:cubicBezTo>
                <a:cubicBezTo>
                  <a:pt x="1485" y="787"/>
                  <a:pt x="1769" y="788"/>
                  <a:pt x="2053" y="792"/>
                </a:cubicBezTo>
                <a:cubicBezTo>
                  <a:pt x="2157" y="788"/>
                  <a:pt x="2261" y="790"/>
                  <a:pt x="2365" y="780"/>
                </a:cubicBezTo>
                <a:cubicBezTo>
                  <a:pt x="2390" y="778"/>
                  <a:pt x="2437" y="756"/>
                  <a:pt x="2437" y="756"/>
                </a:cubicBezTo>
                <a:cubicBezTo>
                  <a:pt x="2502" y="659"/>
                  <a:pt x="2482" y="542"/>
                  <a:pt x="2449" y="432"/>
                </a:cubicBezTo>
                <a:cubicBezTo>
                  <a:pt x="2449" y="432"/>
                  <a:pt x="2419" y="342"/>
                  <a:pt x="2413" y="324"/>
                </a:cubicBezTo>
                <a:cubicBezTo>
                  <a:pt x="2405" y="300"/>
                  <a:pt x="2389" y="252"/>
                  <a:pt x="2389" y="252"/>
                </a:cubicBezTo>
                <a:cubicBezTo>
                  <a:pt x="2403" y="144"/>
                  <a:pt x="2383" y="130"/>
                  <a:pt x="2485" y="156"/>
                </a:cubicBezTo>
                <a:cubicBezTo>
                  <a:pt x="2513" y="240"/>
                  <a:pt x="2485" y="220"/>
                  <a:pt x="2545" y="240"/>
                </a:cubicBezTo>
                <a:cubicBezTo>
                  <a:pt x="2559" y="283"/>
                  <a:pt x="2571" y="356"/>
                  <a:pt x="2593" y="396"/>
                </a:cubicBezTo>
                <a:cubicBezTo>
                  <a:pt x="2607" y="421"/>
                  <a:pt x="2632" y="441"/>
                  <a:pt x="2641" y="468"/>
                </a:cubicBezTo>
                <a:cubicBezTo>
                  <a:pt x="2660" y="525"/>
                  <a:pt x="2662" y="581"/>
                  <a:pt x="2689" y="636"/>
                </a:cubicBezTo>
                <a:cubicBezTo>
                  <a:pt x="2735" y="727"/>
                  <a:pt x="2772" y="754"/>
                  <a:pt x="2797" y="852"/>
                </a:cubicBezTo>
                <a:cubicBezTo>
                  <a:pt x="2793" y="872"/>
                  <a:pt x="2800" y="899"/>
                  <a:pt x="2785" y="912"/>
                </a:cubicBezTo>
                <a:cubicBezTo>
                  <a:pt x="2767" y="928"/>
                  <a:pt x="2736" y="915"/>
                  <a:pt x="2713" y="924"/>
                </a:cubicBezTo>
                <a:cubicBezTo>
                  <a:pt x="2702" y="928"/>
                  <a:pt x="2697" y="940"/>
                  <a:pt x="2689" y="948"/>
                </a:cubicBezTo>
              </a:path>
            </a:pathLst>
          </a:custGeom>
          <a:noFill/>
          <a:ln w="38100">
            <a:solidFill>
              <a:srgbClr val="FF66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4128" name="Text Box 42"/>
          <p:cNvSpPr txBox="1">
            <a:spLocks noChangeArrowheads="1"/>
          </p:cNvSpPr>
          <p:nvPr/>
        </p:nvSpPr>
        <p:spPr bwMode="auto">
          <a:xfrm>
            <a:off x="2133600" y="44958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  <a:latin typeface=".VnTime" pitchFamily="34" charset="0"/>
              </a:rPr>
              <a:t>Kh©u th­êng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4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4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4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4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nimBg="1"/>
      <p:bldP spid="4100" grpId="0"/>
      <p:bldP spid="4106" grpId="0"/>
      <p:bldP spid="4107" grpId="0"/>
      <p:bldP spid="4108" grpId="0"/>
      <p:bldP spid="4109" grpId="0"/>
      <p:bldP spid="4110" grpId="0"/>
      <p:bldP spid="4116" grpId="0"/>
      <p:bldP spid="4117" grpId="0"/>
      <p:bldP spid="4118" grpId="0" animBg="1"/>
      <p:bldP spid="4119" grpId="0" animBg="1"/>
      <p:bldP spid="4120" grpId="0"/>
      <p:bldP spid="4121" grpId="0"/>
      <p:bldP spid="4127" grpId="0" animBg="1"/>
      <p:bldP spid="41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304800" y="2057400"/>
            <a:ext cx="4038600" cy="2057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5123" name="Line 5"/>
          <p:cNvSpPr>
            <a:spLocks noChangeShapeType="1"/>
          </p:cNvSpPr>
          <p:nvPr/>
        </p:nvSpPr>
        <p:spPr bwMode="auto">
          <a:xfrm>
            <a:off x="7620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1447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5" name="Line 7"/>
          <p:cNvSpPr>
            <a:spLocks noChangeShapeType="1"/>
          </p:cNvSpPr>
          <p:nvPr/>
        </p:nvSpPr>
        <p:spPr bwMode="auto">
          <a:xfrm>
            <a:off x="28956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6" name="Line 8"/>
          <p:cNvSpPr>
            <a:spLocks noChangeShapeType="1"/>
          </p:cNvSpPr>
          <p:nvPr/>
        </p:nvSpPr>
        <p:spPr bwMode="auto">
          <a:xfrm>
            <a:off x="22098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7" name="Line 9"/>
          <p:cNvSpPr>
            <a:spLocks noChangeShapeType="1"/>
          </p:cNvSpPr>
          <p:nvPr/>
        </p:nvSpPr>
        <p:spPr bwMode="auto">
          <a:xfrm>
            <a:off x="3581400" y="3048000"/>
            <a:ext cx="3810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28" name="Rectangle 11"/>
          <p:cNvSpPr>
            <a:spLocks noChangeArrowheads="1"/>
          </p:cNvSpPr>
          <p:nvPr/>
        </p:nvSpPr>
        <p:spPr bwMode="auto">
          <a:xfrm>
            <a:off x="4876800" y="2057400"/>
            <a:ext cx="4038600" cy="198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" name="Line 14"/>
          <p:cNvSpPr>
            <a:spLocks noChangeShapeType="1"/>
          </p:cNvSpPr>
          <p:nvPr/>
        </p:nvSpPr>
        <p:spPr bwMode="auto">
          <a:xfrm flipV="1">
            <a:off x="7010400" y="30480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0" name="Line 17"/>
          <p:cNvSpPr>
            <a:spLocks noChangeShapeType="1"/>
          </p:cNvSpPr>
          <p:nvPr/>
        </p:nvSpPr>
        <p:spPr bwMode="auto">
          <a:xfrm>
            <a:off x="5581650" y="29718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1" name="Line 18"/>
          <p:cNvSpPr>
            <a:spLocks noChangeShapeType="1"/>
          </p:cNvSpPr>
          <p:nvPr/>
        </p:nvSpPr>
        <p:spPr bwMode="auto">
          <a:xfrm>
            <a:off x="51054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2" name="Line 19"/>
          <p:cNvSpPr>
            <a:spLocks noChangeShapeType="1"/>
          </p:cNvSpPr>
          <p:nvPr/>
        </p:nvSpPr>
        <p:spPr bwMode="auto">
          <a:xfrm>
            <a:off x="6534150" y="299085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3" name="Line 20"/>
          <p:cNvSpPr>
            <a:spLocks noChangeShapeType="1"/>
          </p:cNvSpPr>
          <p:nvPr/>
        </p:nvSpPr>
        <p:spPr bwMode="auto">
          <a:xfrm>
            <a:off x="6057900" y="3048000"/>
            <a:ext cx="609600" cy="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4" name="Line 21"/>
          <p:cNvSpPr>
            <a:spLocks noChangeShapeType="1"/>
          </p:cNvSpPr>
          <p:nvPr/>
        </p:nvSpPr>
        <p:spPr bwMode="auto">
          <a:xfrm flipV="1">
            <a:off x="7486650" y="297180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5" name="Line 22"/>
          <p:cNvSpPr>
            <a:spLocks noChangeShapeType="1"/>
          </p:cNvSpPr>
          <p:nvPr/>
        </p:nvSpPr>
        <p:spPr bwMode="auto">
          <a:xfrm flipV="1">
            <a:off x="7924800" y="3028950"/>
            <a:ext cx="609600" cy="19050"/>
          </a:xfrm>
          <a:prstGeom prst="line">
            <a:avLst/>
          </a:prstGeom>
          <a:noFill/>
          <a:ln w="5715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6" name="AutoShape 25"/>
          <p:cNvSpPr>
            <a:spLocks noChangeArrowheads="1"/>
          </p:cNvSpPr>
          <p:nvPr/>
        </p:nvSpPr>
        <p:spPr bwMode="auto">
          <a:xfrm>
            <a:off x="5257800" y="3048000"/>
            <a:ext cx="152400" cy="76200"/>
          </a:xfrm>
          <a:prstGeom prst="wedgeEllipseCallout">
            <a:avLst>
              <a:gd name="adj1" fmla="val 28125"/>
              <a:gd name="adj2" fmla="val 195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5137" name="AutoShape 33"/>
          <p:cNvSpPr>
            <a:spLocks noChangeArrowheads="1"/>
          </p:cNvSpPr>
          <p:nvPr/>
        </p:nvSpPr>
        <p:spPr bwMode="auto">
          <a:xfrm>
            <a:off x="8382000" y="3009900"/>
            <a:ext cx="152400" cy="76200"/>
          </a:xfrm>
          <a:prstGeom prst="wedgeEllipseCallout">
            <a:avLst>
              <a:gd name="adj1" fmla="val 3125"/>
              <a:gd name="adj2" fmla="val 70833"/>
            </a:avLst>
          </a:prstGeom>
          <a:solidFill>
            <a:srgbClr val="FF33CC"/>
          </a:solidFill>
          <a:ln w="9525">
            <a:solidFill>
              <a:srgbClr val="FF33CC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en-US">
              <a:latin typeface="Verdana" pitchFamily="34" charset="0"/>
            </a:endParaRPr>
          </a:p>
        </p:txBody>
      </p:sp>
      <p:sp>
        <p:nvSpPr>
          <p:cNvPr id="5138" name="Freeform 34"/>
          <p:cNvSpPr>
            <a:spLocks/>
          </p:cNvSpPr>
          <p:nvPr/>
        </p:nvSpPr>
        <p:spPr bwMode="auto">
          <a:xfrm>
            <a:off x="8494713" y="2895600"/>
            <a:ext cx="39687" cy="133350"/>
          </a:xfrm>
          <a:custGeom>
            <a:avLst/>
            <a:gdLst>
              <a:gd name="T0" fmla="*/ 63002324 w 25"/>
              <a:gd name="T1" fmla="*/ 0 h 84"/>
              <a:gd name="T2" fmla="*/ 2519331 w 25"/>
              <a:gd name="T3" fmla="*/ 211693147 h 84"/>
              <a:gd name="T4" fmla="*/ 0 60000 65536"/>
              <a:gd name="T5" fmla="*/ 0 60000 65536"/>
              <a:gd name="T6" fmla="*/ 0 w 25"/>
              <a:gd name="T7" fmla="*/ 0 h 84"/>
              <a:gd name="T8" fmla="*/ 25 w 25"/>
              <a:gd name="T9" fmla="*/ 84 h 8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" h="84">
                <a:moveTo>
                  <a:pt x="25" y="0"/>
                </a:moveTo>
                <a:cubicBezTo>
                  <a:pt x="0" y="76"/>
                  <a:pt x="1" y="47"/>
                  <a:pt x="1" y="84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139" name="Text Box 35"/>
          <p:cNvSpPr txBox="1">
            <a:spLocks noChangeArrowheads="1"/>
          </p:cNvSpPr>
          <p:nvPr/>
        </p:nvSpPr>
        <p:spPr bwMode="auto">
          <a:xfrm>
            <a:off x="685800" y="4419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  <a:latin typeface=".VnTime" pitchFamily="34" charset="0"/>
              </a:rPr>
              <a:t>a, MÆt ph¶i ®­êng kh©u</a:t>
            </a:r>
            <a:r>
              <a:rPr lang="en-US" sz="2400" b="1">
                <a:latin typeface=".VnTime" pitchFamily="34" charset="0"/>
              </a:rPr>
              <a:t> </a:t>
            </a:r>
            <a:endParaRPr lang="en-US" sz="2400" b="1">
              <a:latin typeface="Verdana" pitchFamily="34" charset="0"/>
            </a:endParaRPr>
          </a:p>
        </p:txBody>
      </p:sp>
      <p:sp>
        <p:nvSpPr>
          <p:cNvPr id="5140" name="Text Box 36"/>
          <p:cNvSpPr txBox="1">
            <a:spLocks noChangeArrowheads="1"/>
          </p:cNvSpPr>
          <p:nvPr/>
        </p:nvSpPr>
        <p:spPr bwMode="auto">
          <a:xfrm>
            <a:off x="4876800" y="4419600"/>
            <a:ext cx="335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  <a:latin typeface=".VnTime" pitchFamily="34" charset="0"/>
              </a:rPr>
              <a:t>b, MÆt tr¸i ®­êng kh©u</a:t>
            </a:r>
            <a:r>
              <a:rPr lang="en-US" sz="2400" b="1">
                <a:latin typeface=".VnTime" pitchFamily="34" charset="0"/>
              </a:rPr>
              <a:t> </a:t>
            </a:r>
            <a:endParaRPr lang="en-US" sz="2400" b="1">
              <a:latin typeface="Verdana" pitchFamily="34" charset="0"/>
            </a:endParaRPr>
          </a:p>
        </p:txBody>
      </p:sp>
      <p:sp>
        <p:nvSpPr>
          <p:cNvPr id="5141" name="Text Box 37"/>
          <p:cNvSpPr txBox="1">
            <a:spLocks noChangeArrowheads="1"/>
          </p:cNvSpPr>
          <p:nvPr/>
        </p:nvSpPr>
        <p:spPr bwMode="auto">
          <a:xfrm>
            <a:off x="2286000" y="5105400"/>
            <a:ext cx="510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  <a:latin typeface=".VnTime" pitchFamily="34" charset="0"/>
              </a:rPr>
              <a:t>§­êng kh©u ®ét th­a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5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5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5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5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6" dur="20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5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5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5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nimBg="1"/>
      <p:bldP spid="5123" grpId="0" animBg="1"/>
      <p:bldP spid="5124" grpId="0" animBg="1"/>
      <p:bldP spid="5125" grpId="0" animBg="1"/>
      <p:bldP spid="5126" grpId="0" animBg="1"/>
      <p:bldP spid="5127" grpId="0" animBg="1"/>
      <p:bldP spid="5128" grpId="0" animBg="1"/>
      <p:bldP spid="5129" grpId="0" animBg="1"/>
      <p:bldP spid="5130" grpId="0" animBg="1"/>
      <p:bldP spid="5131" grpId="0" animBg="1"/>
      <p:bldP spid="5132" grpId="0" animBg="1"/>
      <p:bldP spid="5133" grpId="0" animBg="1"/>
      <p:bldP spid="5134" grpId="0" animBg="1"/>
      <p:bldP spid="5135" grpId="0" animBg="1"/>
      <p:bldP spid="5139" grpId="0"/>
      <p:bldP spid="5140" grpId="0"/>
      <p:bldP spid="514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3241675" y="2720975"/>
            <a:ext cx="0" cy="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7" name="Text Box 6"/>
          <p:cNvSpPr txBox="1">
            <a:spLocks noChangeArrowheads="1"/>
          </p:cNvSpPr>
          <p:nvPr/>
        </p:nvSpPr>
        <p:spPr bwMode="auto">
          <a:xfrm>
            <a:off x="3546475" y="2339975"/>
            <a:ext cx="4572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10</a:t>
            </a:r>
          </a:p>
        </p:txBody>
      </p:sp>
      <p:sp>
        <p:nvSpPr>
          <p:cNvPr id="6148" name="Line 7"/>
          <p:cNvSpPr>
            <a:spLocks noChangeShapeType="1"/>
          </p:cNvSpPr>
          <p:nvPr/>
        </p:nvSpPr>
        <p:spPr bwMode="auto">
          <a:xfrm>
            <a:off x="379412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8"/>
          <p:cNvSpPr>
            <a:spLocks noChangeShapeType="1"/>
          </p:cNvSpPr>
          <p:nvPr/>
        </p:nvSpPr>
        <p:spPr bwMode="auto">
          <a:xfrm>
            <a:off x="4273550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Line 9"/>
          <p:cNvSpPr>
            <a:spLocks noChangeShapeType="1"/>
          </p:cNvSpPr>
          <p:nvPr/>
        </p:nvSpPr>
        <p:spPr bwMode="auto">
          <a:xfrm>
            <a:off x="47529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1" name="Line 10"/>
          <p:cNvSpPr>
            <a:spLocks noChangeShapeType="1"/>
          </p:cNvSpPr>
          <p:nvPr/>
        </p:nvSpPr>
        <p:spPr bwMode="auto">
          <a:xfrm>
            <a:off x="52228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5680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3" name="Line 12"/>
          <p:cNvSpPr>
            <a:spLocks noChangeShapeType="1"/>
          </p:cNvSpPr>
          <p:nvPr/>
        </p:nvSpPr>
        <p:spPr bwMode="auto">
          <a:xfrm>
            <a:off x="61372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4" name="Line 13"/>
          <p:cNvSpPr>
            <a:spLocks noChangeShapeType="1"/>
          </p:cNvSpPr>
          <p:nvPr/>
        </p:nvSpPr>
        <p:spPr bwMode="auto">
          <a:xfrm>
            <a:off x="6594475" y="26320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5" name="Line 14"/>
          <p:cNvSpPr>
            <a:spLocks noChangeShapeType="1"/>
          </p:cNvSpPr>
          <p:nvPr/>
        </p:nvSpPr>
        <p:spPr bwMode="auto">
          <a:xfrm>
            <a:off x="7051675" y="263048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6" name="Line 15"/>
          <p:cNvSpPr>
            <a:spLocks noChangeShapeType="1"/>
          </p:cNvSpPr>
          <p:nvPr/>
        </p:nvSpPr>
        <p:spPr bwMode="auto">
          <a:xfrm>
            <a:off x="7508875" y="2624138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7" name="Line 16"/>
          <p:cNvSpPr>
            <a:spLocks noChangeShapeType="1"/>
          </p:cNvSpPr>
          <p:nvPr/>
        </p:nvSpPr>
        <p:spPr bwMode="auto">
          <a:xfrm>
            <a:off x="7966075" y="2644775"/>
            <a:ext cx="0" cy="152400"/>
          </a:xfrm>
          <a:prstGeom prst="line">
            <a:avLst/>
          </a:prstGeom>
          <a:noFill/>
          <a:ln w="9525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8" name="Text Box 17"/>
          <p:cNvSpPr txBox="1">
            <a:spLocks noChangeArrowheads="1"/>
          </p:cNvSpPr>
          <p:nvPr/>
        </p:nvSpPr>
        <p:spPr bwMode="auto">
          <a:xfrm>
            <a:off x="7813675" y="2339975"/>
            <a:ext cx="2286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1</a:t>
            </a:r>
          </a:p>
        </p:txBody>
      </p:sp>
      <p:sp>
        <p:nvSpPr>
          <p:cNvPr id="6159" name="Text Box 18"/>
          <p:cNvSpPr txBox="1">
            <a:spLocks noChangeArrowheads="1"/>
          </p:cNvSpPr>
          <p:nvPr/>
        </p:nvSpPr>
        <p:spPr bwMode="auto">
          <a:xfrm>
            <a:off x="4079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9</a:t>
            </a:r>
          </a:p>
        </p:txBody>
      </p:sp>
      <p:sp>
        <p:nvSpPr>
          <p:cNvPr id="6160" name="Text Box 19"/>
          <p:cNvSpPr txBox="1">
            <a:spLocks noChangeArrowheads="1"/>
          </p:cNvSpPr>
          <p:nvPr/>
        </p:nvSpPr>
        <p:spPr bwMode="auto">
          <a:xfrm>
            <a:off x="4537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8</a:t>
            </a:r>
          </a:p>
        </p:txBody>
      </p:sp>
      <p:sp>
        <p:nvSpPr>
          <p:cNvPr id="6161" name="Text Box 20"/>
          <p:cNvSpPr txBox="1">
            <a:spLocks noChangeArrowheads="1"/>
          </p:cNvSpPr>
          <p:nvPr/>
        </p:nvSpPr>
        <p:spPr bwMode="auto">
          <a:xfrm>
            <a:off x="49942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7</a:t>
            </a:r>
          </a:p>
        </p:txBody>
      </p:sp>
      <p:sp>
        <p:nvSpPr>
          <p:cNvPr id="6162" name="Text Box 21"/>
          <p:cNvSpPr txBox="1">
            <a:spLocks noChangeArrowheads="1"/>
          </p:cNvSpPr>
          <p:nvPr/>
        </p:nvSpPr>
        <p:spPr bwMode="auto">
          <a:xfrm>
            <a:off x="5451475" y="2335213"/>
            <a:ext cx="304800" cy="37623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6</a:t>
            </a:r>
          </a:p>
        </p:txBody>
      </p:sp>
      <p:sp>
        <p:nvSpPr>
          <p:cNvPr id="6163" name="Text Box 22"/>
          <p:cNvSpPr txBox="1">
            <a:spLocks noChangeArrowheads="1"/>
          </p:cNvSpPr>
          <p:nvPr/>
        </p:nvSpPr>
        <p:spPr bwMode="auto">
          <a:xfrm>
            <a:off x="59086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5</a:t>
            </a:r>
          </a:p>
        </p:txBody>
      </p:sp>
      <p:sp>
        <p:nvSpPr>
          <p:cNvPr id="6164" name="Text Box 23"/>
          <p:cNvSpPr txBox="1">
            <a:spLocks noChangeArrowheads="1"/>
          </p:cNvSpPr>
          <p:nvPr/>
        </p:nvSpPr>
        <p:spPr bwMode="auto">
          <a:xfrm>
            <a:off x="63658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4</a:t>
            </a:r>
          </a:p>
        </p:txBody>
      </p:sp>
      <p:sp>
        <p:nvSpPr>
          <p:cNvPr id="6165" name="Text Box 24"/>
          <p:cNvSpPr txBox="1">
            <a:spLocks noChangeArrowheads="1"/>
          </p:cNvSpPr>
          <p:nvPr/>
        </p:nvSpPr>
        <p:spPr bwMode="auto">
          <a:xfrm>
            <a:off x="68230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3</a:t>
            </a:r>
          </a:p>
        </p:txBody>
      </p:sp>
      <p:sp>
        <p:nvSpPr>
          <p:cNvPr id="6166" name="Text Box 25"/>
          <p:cNvSpPr txBox="1">
            <a:spLocks noChangeArrowheads="1"/>
          </p:cNvSpPr>
          <p:nvPr/>
        </p:nvSpPr>
        <p:spPr bwMode="auto">
          <a:xfrm>
            <a:off x="7356475" y="2339975"/>
            <a:ext cx="304800" cy="376238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33CC"/>
                </a:solidFill>
                <a:latin typeface="Times New Roman" pitchFamily="18" charset="0"/>
                <a:cs typeface="Arial" charset="0"/>
              </a:rPr>
              <a:t>2</a:t>
            </a:r>
          </a:p>
        </p:txBody>
      </p:sp>
      <p:sp>
        <p:nvSpPr>
          <p:cNvPr id="6167" name="Oval 26"/>
          <p:cNvSpPr>
            <a:spLocks noChangeArrowheads="1"/>
          </p:cNvSpPr>
          <p:nvPr/>
        </p:nvSpPr>
        <p:spPr bwMode="auto">
          <a:xfrm>
            <a:off x="7029450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68" name="Oval 27"/>
          <p:cNvSpPr>
            <a:spLocks noChangeArrowheads="1"/>
          </p:cNvSpPr>
          <p:nvPr/>
        </p:nvSpPr>
        <p:spPr bwMode="auto">
          <a:xfrm>
            <a:off x="7508875" y="2720975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69" name="Oval 28"/>
          <p:cNvSpPr>
            <a:spLocks noChangeArrowheads="1"/>
          </p:cNvSpPr>
          <p:nvPr/>
        </p:nvSpPr>
        <p:spPr bwMode="auto">
          <a:xfrm>
            <a:off x="6599238" y="27082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70" name="Oval 29"/>
          <p:cNvSpPr>
            <a:spLocks noChangeArrowheads="1"/>
          </p:cNvSpPr>
          <p:nvPr/>
        </p:nvSpPr>
        <p:spPr bwMode="auto">
          <a:xfrm>
            <a:off x="6151563" y="2720975"/>
            <a:ext cx="466725" cy="1746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71" name="Oval 30"/>
          <p:cNvSpPr>
            <a:spLocks noChangeArrowheads="1"/>
          </p:cNvSpPr>
          <p:nvPr/>
        </p:nvSpPr>
        <p:spPr bwMode="auto">
          <a:xfrm>
            <a:off x="5749925" y="2711450"/>
            <a:ext cx="4572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72" name="Oval 31"/>
          <p:cNvSpPr>
            <a:spLocks noChangeArrowheads="1"/>
          </p:cNvSpPr>
          <p:nvPr/>
        </p:nvSpPr>
        <p:spPr bwMode="auto">
          <a:xfrm>
            <a:off x="5216525" y="2720975"/>
            <a:ext cx="533400" cy="161925"/>
          </a:xfrm>
          <a:prstGeom prst="ellipse">
            <a:avLst/>
          </a:pr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73" name="Line 33"/>
          <p:cNvSpPr>
            <a:spLocks noChangeShapeType="1"/>
          </p:cNvSpPr>
          <p:nvPr/>
        </p:nvSpPr>
        <p:spPr bwMode="auto">
          <a:xfrm>
            <a:off x="1905000" y="2797175"/>
            <a:ext cx="6400800" cy="0"/>
          </a:xfrm>
          <a:prstGeom prst="line">
            <a:avLst/>
          </a:prstGeom>
          <a:noFill/>
          <a:ln w="38100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75" name="Text Box 35"/>
          <p:cNvSpPr txBox="1">
            <a:spLocks noChangeArrowheads="1"/>
          </p:cNvSpPr>
          <p:nvPr/>
        </p:nvSpPr>
        <p:spPr bwMode="auto">
          <a:xfrm>
            <a:off x="2590800" y="3733800"/>
            <a:ext cx="548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 b="1">
                <a:solidFill>
                  <a:srgbClr val="0033CC"/>
                </a:solidFill>
                <a:latin typeface=".VnTime" pitchFamily="34" charset="0"/>
              </a:rPr>
              <a:t>Thªu mãc xÝch</a:t>
            </a:r>
          </a:p>
        </p:txBody>
      </p:sp>
      <p:sp>
        <p:nvSpPr>
          <p:cNvPr id="6176" name="AutoShape 36"/>
          <p:cNvSpPr>
            <a:spLocks noChangeArrowheads="1"/>
          </p:cNvSpPr>
          <p:nvPr/>
        </p:nvSpPr>
        <p:spPr bwMode="auto">
          <a:xfrm rot="-5191641">
            <a:off x="3259137" y="1027113"/>
            <a:ext cx="74613" cy="3201988"/>
          </a:xfrm>
          <a:prstGeom prst="flowChartExtract">
            <a:avLst/>
          </a:prstGeom>
          <a:solidFill>
            <a:schemeClr val="tx2"/>
          </a:solidFill>
          <a:ln w="6350">
            <a:solidFill>
              <a:srgbClr val="FF0000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77" name="Oval 37"/>
          <p:cNvSpPr>
            <a:spLocks noChangeArrowheads="1"/>
          </p:cNvSpPr>
          <p:nvPr/>
        </p:nvSpPr>
        <p:spPr bwMode="auto">
          <a:xfrm rot="208359">
            <a:off x="4724400" y="2705100"/>
            <a:ext cx="519113" cy="7461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1" hangingPunct="1"/>
            <a:endParaRPr lang="en-US">
              <a:latin typeface="Times New Roman" pitchFamily="18" charset="0"/>
              <a:cs typeface="Arial" charset="0"/>
            </a:endParaRPr>
          </a:p>
        </p:txBody>
      </p:sp>
      <p:sp>
        <p:nvSpPr>
          <p:cNvPr id="6178" name="Freeform 39"/>
          <p:cNvSpPr>
            <a:spLocks/>
          </p:cNvSpPr>
          <p:nvPr/>
        </p:nvSpPr>
        <p:spPr bwMode="auto">
          <a:xfrm>
            <a:off x="4800600" y="2638425"/>
            <a:ext cx="2533650" cy="1400175"/>
          </a:xfrm>
          <a:custGeom>
            <a:avLst/>
            <a:gdLst>
              <a:gd name="T0" fmla="*/ 695563111 w 1596"/>
              <a:gd name="T1" fmla="*/ 226814099 h 882"/>
              <a:gd name="T2" fmla="*/ 90725622 w 1596"/>
              <a:gd name="T3" fmla="*/ 196572183 h 882"/>
              <a:gd name="T4" fmla="*/ 30241878 w 1596"/>
              <a:gd name="T5" fmla="*/ 378023432 h 882"/>
              <a:gd name="T6" fmla="*/ 0 w 1596"/>
              <a:gd name="T7" fmla="*/ 468749131 h 882"/>
              <a:gd name="T8" fmla="*/ 30241878 w 1596"/>
              <a:gd name="T9" fmla="*/ 922377329 h 882"/>
              <a:gd name="T10" fmla="*/ 302418757 w 1596"/>
              <a:gd name="T11" fmla="*/ 1134070395 h 882"/>
              <a:gd name="T12" fmla="*/ 1270158758 w 1596"/>
              <a:gd name="T13" fmla="*/ 1255037862 h 882"/>
              <a:gd name="T14" fmla="*/ 1451609953 w 1596"/>
              <a:gd name="T15" fmla="*/ 1315521595 h 882"/>
              <a:gd name="T16" fmla="*/ 1572577416 w 1596"/>
              <a:gd name="T17" fmla="*/ 1376005328 h 882"/>
              <a:gd name="T18" fmla="*/ 2147483647 w 1596"/>
              <a:gd name="T19" fmla="*/ 1587698395 h 882"/>
              <a:gd name="T20" fmla="*/ 2147483647 w 1596"/>
              <a:gd name="T21" fmla="*/ 1799391858 h 882"/>
              <a:gd name="T22" fmla="*/ 2147483647 w 1596"/>
              <a:gd name="T23" fmla="*/ 1859875591 h 882"/>
              <a:gd name="T24" fmla="*/ 2147483647 w 1596"/>
              <a:gd name="T25" fmla="*/ 1920359325 h 882"/>
              <a:gd name="T26" fmla="*/ 2147483647 w 1596"/>
              <a:gd name="T27" fmla="*/ 1980843058 h 882"/>
              <a:gd name="T28" fmla="*/ 2147483647 w 1596"/>
              <a:gd name="T29" fmla="*/ 2041326791 h 882"/>
              <a:gd name="T30" fmla="*/ 2147483647 w 1596"/>
              <a:gd name="T31" fmla="*/ 2147483647 h 882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w 1596"/>
              <a:gd name="T49" fmla="*/ 0 h 882"/>
              <a:gd name="T50" fmla="*/ 1596 w 1596"/>
              <a:gd name="T51" fmla="*/ 882 h 882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T48" t="T49" r="T50" b="T51"/>
            <a:pathLst>
              <a:path w="1596" h="882">
                <a:moveTo>
                  <a:pt x="276" y="90"/>
                </a:moveTo>
                <a:cubicBezTo>
                  <a:pt x="216" y="0"/>
                  <a:pt x="125" y="48"/>
                  <a:pt x="36" y="78"/>
                </a:cubicBezTo>
                <a:cubicBezTo>
                  <a:pt x="28" y="102"/>
                  <a:pt x="20" y="126"/>
                  <a:pt x="12" y="150"/>
                </a:cubicBezTo>
                <a:cubicBezTo>
                  <a:pt x="8" y="162"/>
                  <a:pt x="0" y="186"/>
                  <a:pt x="0" y="186"/>
                </a:cubicBezTo>
                <a:cubicBezTo>
                  <a:pt x="4" y="246"/>
                  <a:pt x="2" y="307"/>
                  <a:pt x="12" y="366"/>
                </a:cubicBezTo>
                <a:cubicBezTo>
                  <a:pt x="19" y="409"/>
                  <a:pt x="88" y="436"/>
                  <a:pt x="120" y="450"/>
                </a:cubicBezTo>
                <a:cubicBezTo>
                  <a:pt x="224" y="495"/>
                  <a:pt x="398" y="491"/>
                  <a:pt x="504" y="498"/>
                </a:cubicBezTo>
                <a:cubicBezTo>
                  <a:pt x="528" y="506"/>
                  <a:pt x="553" y="511"/>
                  <a:pt x="576" y="522"/>
                </a:cubicBezTo>
                <a:cubicBezTo>
                  <a:pt x="592" y="530"/>
                  <a:pt x="607" y="540"/>
                  <a:pt x="624" y="546"/>
                </a:cubicBezTo>
                <a:cubicBezTo>
                  <a:pt x="738" y="589"/>
                  <a:pt x="888" y="617"/>
                  <a:pt x="1008" y="630"/>
                </a:cubicBezTo>
                <a:cubicBezTo>
                  <a:pt x="1079" y="654"/>
                  <a:pt x="1129" y="690"/>
                  <a:pt x="1200" y="714"/>
                </a:cubicBezTo>
                <a:cubicBezTo>
                  <a:pt x="1214" y="719"/>
                  <a:pt x="1223" y="732"/>
                  <a:pt x="1236" y="738"/>
                </a:cubicBezTo>
                <a:cubicBezTo>
                  <a:pt x="1259" y="748"/>
                  <a:pt x="1284" y="754"/>
                  <a:pt x="1308" y="762"/>
                </a:cubicBezTo>
                <a:cubicBezTo>
                  <a:pt x="1322" y="767"/>
                  <a:pt x="1331" y="780"/>
                  <a:pt x="1344" y="786"/>
                </a:cubicBezTo>
                <a:cubicBezTo>
                  <a:pt x="1367" y="796"/>
                  <a:pt x="1395" y="796"/>
                  <a:pt x="1416" y="810"/>
                </a:cubicBezTo>
                <a:cubicBezTo>
                  <a:pt x="1469" y="845"/>
                  <a:pt x="1531" y="882"/>
                  <a:pt x="1596" y="882"/>
                </a:cubicBezTo>
              </a:path>
            </a:pathLst>
          </a:custGeom>
          <a:noFill/>
          <a:ln w="38100">
            <a:solidFill>
              <a:srgbClr val="FF33CC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6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6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6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6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1" dur="2000"/>
                                        <p:tgtEl>
                                          <p:spTgt spid="6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2000"/>
                                        <p:tgtEl>
                                          <p:spTgt spid="6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2000"/>
                                        <p:tgtEl>
                                          <p:spTgt spid="6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6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nimBg="1"/>
      <p:bldP spid="6158" grpId="0" animBg="1"/>
      <p:bldP spid="6159" grpId="0" animBg="1"/>
      <p:bldP spid="6160" grpId="0" animBg="1"/>
      <p:bldP spid="6161" grpId="0" animBg="1"/>
      <p:bldP spid="6162" grpId="0" animBg="1"/>
      <p:bldP spid="6163" grpId="0" animBg="1"/>
      <p:bldP spid="6164" grpId="0" animBg="1"/>
      <p:bldP spid="6165" grpId="0" animBg="1"/>
      <p:bldP spid="6166" grpId="0" animBg="1"/>
      <p:bldP spid="6173" grpId="0" animBg="1"/>
      <p:bldP spid="6175" grpId="0"/>
      <p:bldP spid="6176" grpId="0" animBg="1"/>
      <p:bldP spid="617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1676400" y="1828800"/>
            <a:ext cx="640556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800" b="1" i="1">
                <a:solidFill>
                  <a:srgbClr val="FF3300"/>
                </a:solidFill>
                <a:latin typeface=".VnTime" pitchFamily="34" charset="0"/>
              </a:rPr>
              <a:t>C¾t, kh©u, thªu s¶n phÈm tù chän (TiÕt 3)</a:t>
            </a:r>
            <a:endParaRPr lang="en-US" sz="2800">
              <a:solidFill>
                <a:srgbClr val="FF33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3581400" cy="2971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8195" name="Picture 6"/>
          <p:cNvPicPr>
            <a:picLocks noChangeAspect="1" noChangeArrowheads="1"/>
          </p:cNvPicPr>
          <p:nvPr/>
        </p:nvPicPr>
        <p:blipFill>
          <a:blip r:embed="rId3" cstate="print"/>
          <a:srcRect t="27586" b="17241"/>
          <a:stretch>
            <a:fillRect/>
          </a:stretch>
        </p:blipFill>
        <p:spPr bwMode="auto">
          <a:xfrm>
            <a:off x="4495800" y="3657600"/>
            <a:ext cx="3962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7"/>
          <p:cNvPicPr>
            <a:picLocks noChangeAspect="1" noChangeArrowheads="1"/>
          </p:cNvPicPr>
          <p:nvPr/>
        </p:nvPicPr>
        <p:blipFill>
          <a:blip r:embed="rId4" cstate="print"/>
          <a:srcRect t="7080" b="7965"/>
          <a:stretch>
            <a:fillRect/>
          </a:stretch>
        </p:blipFill>
        <p:spPr bwMode="auto">
          <a:xfrm>
            <a:off x="457200" y="3733800"/>
            <a:ext cx="3505200" cy="2590800"/>
          </a:xfrm>
          <a:prstGeom prst="rect">
            <a:avLst/>
          </a:prstGeom>
          <a:solidFill>
            <a:srgbClr val="FFFFCC"/>
          </a:solidFill>
          <a:ln w="9525">
            <a:noFill/>
            <a:miter lim="800000"/>
            <a:headEnd/>
            <a:tailEnd/>
          </a:ln>
        </p:spPr>
      </p:pic>
      <p:pic>
        <p:nvPicPr>
          <p:cNvPr id="8197" name="Picture 8" descr="107119_58_tui-theu-tay-lam-san-pham-qua-ta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19600" y="381000"/>
            <a:ext cx="40386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9700" name="Picture 4" descr="DRAGFL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19050"/>
            <a:ext cx="9220200" cy="6915150"/>
          </a:xfrm>
          <a:prstGeom prst="rect">
            <a:avLst/>
          </a:prstGeom>
          <a:noFill/>
        </p:spPr>
      </p:pic>
      <p:sp>
        <p:nvSpPr>
          <p:cNvPr id="29701" name="Oval 5"/>
          <p:cNvSpPr>
            <a:spLocks noChangeArrowheads="1"/>
          </p:cNvSpPr>
          <p:nvPr/>
        </p:nvSpPr>
        <p:spPr bwMode="auto">
          <a:xfrm rot="315852">
            <a:off x="3352800" y="152400"/>
            <a:ext cx="4267200" cy="1295400"/>
          </a:xfrm>
          <a:prstGeom prst="ellipse">
            <a:avLst/>
          </a:prstGeom>
          <a:solidFill>
            <a:srgbClr val="E5F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2" name="Oval 6"/>
          <p:cNvSpPr>
            <a:spLocks noChangeArrowheads="1"/>
          </p:cNvSpPr>
          <p:nvPr/>
        </p:nvSpPr>
        <p:spPr bwMode="auto">
          <a:xfrm rot="-2084056">
            <a:off x="7162800" y="781050"/>
            <a:ext cx="1600200" cy="2582863"/>
          </a:xfrm>
          <a:prstGeom prst="ellipse">
            <a:avLst/>
          </a:prstGeom>
          <a:solidFill>
            <a:srgbClr val="E5F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3" name="Oval 7"/>
          <p:cNvSpPr>
            <a:spLocks noChangeArrowheads="1"/>
          </p:cNvSpPr>
          <p:nvPr/>
        </p:nvSpPr>
        <p:spPr bwMode="auto">
          <a:xfrm rot="2422509">
            <a:off x="457200" y="762000"/>
            <a:ext cx="1600200" cy="2582863"/>
          </a:xfrm>
          <a:prstGeom prst="ellipse">
            <a:avLst/>
          </a:prstGeom>
          <a:solidFill>
            <a:srgbClr val="E5F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9704" name="Oval 8"/>
          <p:cNvSpPr>
            <a:spLocks noChangeArrowheads="1"/>
          </p:cNvSpPr>
          <p:nvPr/>
        </p:nvSpPr>
        <p:spPr bwMode="auto">
          <a:xfrm rot="4077132">
            <a:off x="1759744" y="-846931"/>
            <a:ext cx="1676400" cy="4335462"/>
          </a:xfrm>
          <a:prstGeom prst="ellipse">
            <a:avLst/>
          </a:prstGeom>
          <a:solidFill>
            <a:srgbClr val="E5FC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29705" name="Picture 9" descr="AG00130_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3505735">
            <a:off x="120650" y="2889250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6" name="Picture 92" descr="frogCLR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8800" y="60960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7" name="Picture 92" descr="frogCLR"/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9532">
            <a:off x="2667000" y="6248400"/>
            <a:ext cx="1143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8" name="WordArt 12"/>
          <p:cNvSpPr>
            <a:spLocks noChangeArrowheads="1" noChangeShapeType="1" noTextEdit="1"/>
          </p:cNvSpPr>
          <p:nvPr/>
        </p:nvSpPr>
        <p:spPr bwMode="auto">
          <a:xfrm>
            <a:off x="914400" y="1447800"/>
            <a:ext cx="7086600" cy="1600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Xin chân thành cảm ơn quý thầy cô</a:t>
            </a:r>
          </a:p>
          <a:p>
            <a:pPr algn="ctr"/>
            <a:r>
              <a:rPr lang="vi-VN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latin typeface="Times New Roman"/>
                <a:cs typeface="Times New Roman"/>
              </a:rPr>
              <a:t>và các em học sinh </a:t>
            </a:r>
            <a:endParaRPr lang="en-US" sz="3600" b="1" kern="1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FF"/>
              </a:solidFill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VIOLETID" val="11315324"/>
  <p:tag name="VIOLETTITLE" val="cắt khâu thêu sản phẩm tự chọn"/>
  <p:tag name="VIOLETLESSON" val="8"/>
  <p:tag name="VIOLETCATID" val="8048926"/>
  <p:tag name="VIOLETSUBJECT" val="Kỹ thuật 4"/>
  <p:tag name="VIOLETAUTHORID" val="5033614"/>
  <p:tag name="VIOLETAUTHORNAME" val="Lã Thị Nguyên"/>
  <p:tag name="VIOLETAUTHORAVATAR" val="5/33/614/avatar.jpg"/>
  <p:tag name="VIOLETAUTHORADDRESS" val="trường tiểu học thị trấn  - hà nội"/>
  <p:tag name="VIOLETAUTHORHOMEPAGE" val="http://violet.vn/lathinguyen"/>
  <p:tag name="VIOLETDATE" val="2013-03-12 22:00:48"/>
  <p:tag name="VIOLETHIT" val="261"/>
  <p:tag name="VIOLETLIKE" val="0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Watermark">
  <a:themeElements>
    <a:clrScheme name="Watermar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D9D8EC"/>
      </a:accent2>
      <a:accent3>
        <a:srgbClr val="FFFFFF"/>
      </a:accent3>
      <a:accent4>
        <a:srgbClr val="000000"/>
      </a:accent4>
      <a:accent5>
        <a:srgbClr val="E2E2FF"/>
      </a:accent5>
      <a:accent6>
        <a:srgbClr val="C4C4D6"/>
      </a:accent6>
      <a:hlink>
        <a:srgbClr val="6767FF"/>
      </a:hlink>
      <a:folHlink>
        <a:srgbClr val="9933FF"/>
      </a:folHlink>
    </a:clrScheme>
    <a:fontScheme name="2_Watermark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Watermar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CCFF"/>
        </a:accent1>
        <a:accent2>
          <a:srgbClr val="D9D8E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C4C4D6"/>
        </a:accent6>
        <a:hlink>
          <a:srgbClr val="6767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2">
        <a:dk1>
          <a:srgbClr val="000000"/>
        </a:dk1>
        <a:lt1>
          <a:srgbClr val="FFFFFF"/>
        </a:lt1>
        <a:dk2>
          <a:srgbClr val="666633"/>
        </a:dk2>
        <a:lt2>
          <a:srgbClr val="5F5F5F"/>
        </a:lt2>
        <a:accent1>
          <a:srgbClr val="FFCC00"/>
        </a:accent1>
        <a:accent2>
          <a:srgbClr val="EFF0B2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D9D9A1"/>
        </a:accent6>
        <a:hlink>
          <a:srgbClr val="808000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3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9BB0CB"/>
        </a:accent1>
        <a:accent2>
          <a:srgbClr val="D1E0CE"/>
        </a:accent2>
        <a:accent3>
          <a:srgbClr val="FFFFFF"/>
        </a:accent3>
        <a:accent4>
          <a:srgbClr val="000000"/>
        </a:accent4>
        <a:accent5>
          <a:srgbClr val="CBD4E2"/>
        </a:accent5>
        <a:accent6>
          <a:srgbClr val="BDCBBA"/>
        </a:accent6>
        <a:hlink>
          <a:srgbClr val="8EA642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Watermark 4">
        <a:dk1>
          <a:srgbClr val="333300"/>
        </a:dk1>
        <a:lt1>
          <a:srgbClr val="FFFFCC"/>
        </a:lt1>
        <a:dk2>
          <a:srgbClr val="336600"/>
        </a:dk2>
        <a:lt2>
          <a:srgbClr val="FFFFCC"/>
        </a:lt2>
        <a:accent1>
          <a:srgbClr val="99CC00"/>
        </a:accent1>
        <a:accent2>
          <a:srgbClr val="669900"/>
        </a:accent2>
        <a:accent3>
          <a:srgbClr val="ADB8AA"/>
        </a:accent3>
        <a:accent4>
          <a:srgbClr val="DADAAE"/>
        </a:accent4>
        <a:accent5>
          <a:srgbClr val="CAE2AA"/>
        </a:accent5>
        <a:accent6>
          <a:srgbClr val="5C8A00"/>
        </a:accent6>
        <a:hlink>
          <a:srgbClr val="CC9900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5">
        <a:dk1>
          <a:srgbClr val="424458"/>
        </a:dk1>
        <a:lt1>
          <a:srgbClr val="FFFFFF"/>
        </a:lt1>
        <a:dk2>
          <a:srgbClr val="004A48"/>
        </a:dk2>
        <a:lt2>
          <a:srgbClr val="FFFFFF"/>
        </a:lt2>
        <a:accent1>
          <a:srgbClr val="83B200"/>
        </a:accent1>
        <a:accent2>
          <a:srgbClr val="006260"/>
        </a:accent2>
        <a:accent3>
          <a:srgbClr val="AAB1B1"/>
        </a:accent3>
        <a:accent4>
          <a:srgbClr val="DADADA"/>
        </a:accent4>
        <a:accent5>
          <a:srgbClr val="C1D5AA"/>
        </a:accent5>
        <a:accent6>
          <a:srgbClr val="005856"/>
        </a:accent6>
        <a:hlink>
          <a:srgbClr val="6666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6">
        <a:dk1>
          <a:srgbClr val="000000"/>
        </a:dk1>
        <a:lt1>
          <a:srgbClr val="FFFFFF"/>
        </a:lt1>
        <a:dk2>
          <a:srgbClr val="1C2046"/>
        </a:dk2>
        <a:lt2>
          <a:srgbClr val="FFFFFF"/>
        </a:lt2>
        <a:accent1>
          <a:srgbClr val="00CCFF"/>
        </a:accent1>
        <a:accent2>
          <a:srgbClr val="2D226E"/>
        </a:accent2>
        <a:accent3>
          <a:srgbClr val="ABABB0"/>
        </a:accent3>
        <a:accent4>
          <a:srgbClr val="DADADA"/>
        </a:accent4>
        <a:accent5>
          <a:srgbClr val="AAE2FF"/>
        </a:accent5>
        <a:accent6>
          <a:srgbClr val="281E63"/>
        </a:accent6>
        <a:hlink>
          <a:srgbClr val="666699"/>
        </a:hlink>
        <a:folHlink>
          <a:srgbClr val="99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7">
        <a:dk1>
          <a:srgbClr val="424458"/>
        </a:dk1>
        <a:lt1>
          <a:srgbClr val="FFFFFF"/>
        </a:lt1>
        <a:dk2>
          <a:srgbClr val="000066"/>
        </a:dk2>
        <a:lt2>
          <a:srgbClr val="FFFFFF"/>
        </a:lt2>
        <a:accent1>
          <a:srgbClr val="6666FF"/>
        </a:accent1>
        <a:accent2>
          <a:srgbClr val="333399"/>
        </a:accent2>
        <a:accent3>
          <a:srgbClr val="AAAAB8"/>
        </a:accent3>
        <a:accent4>
          <a:srgbClr val="DADADA"/>
        </a:accent4>
        <a:accent5>
          <a:srgbClr val="B8B8FF"/>
        </a:accent5>
        <a:accent6>
          <a:srgbClr val="2D2D8A"/>
        </a:accent6>
        <a:hlink>
          <a:srgbClr val="FF99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8">
        <a:dk1>
          <a:srgbClr val="1C1C1C"/>
        </a:dk1>
        <a:lt1>
          <a:srgbClr val="FFFFCC"/>
        </a:lt1>
        <a:dk2>
          <a:srgbClr val="390B20"/>
        </a:dk2>
        <a:lt2>
          <a:srgbClr val="FFFFCC"/>
        </a:lt2>
        <a:accent1>
          <a:srgbClr val="FF916F"/>
        </a:accent1>
        <a:accent2>
          <a:srgbClr val="561450"/>
        </a:accent2>
        <a:accent3>
          <a:srgbClr val="AEAAAB"/>
        </a:accent3>
        <a:accent4>
          <a:srgbClr val="DADAAE"/>
        </a:accent4>
        <a:accent5>
          <a:srgbClr val="FFC7BB"/>
        </a:accent5>
        <a:accent6>
          <a:srgbClr val="4D1148"/>
        </a:accent6>
        <a:hlink>
          <a:srgbClr val="637D95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atermark 9">
        <a:dk1>
          <a:srgbClr val="4C0000"/>
        </a:dk1>
        <a:lt1>
          <a:srgbClr val="FFFFFF"/>
        </a:lt1>
        <a:dk2>
          <a:srgbClr val="722104"/>
        </a:dk2>
        <a:lt2>
          <a:srgbClr val="FFFFFF"/>
        </a:lt2>
        <a:accent1>
          <a:srgbClr val="CC6600"/>
        </a:accent1>
        <a:accent2>
          <a:srgbClr val="8A2E00"/>
        </a:accent2>
        <a:accent3>
          <a:srgbClr val="BCABAA"/>
        </a:accent3>
        <a:accent4>
          <a:srgbClr val="DADADA"/>
        </a:accent4>
        <a:accent5>
          <a:srgbClr val="E2B8AA"/>
        </a:accent5>
        <a:accent6>
          <a:srgbClr val="7D2900"/>
        </a:accent6>
        <a:hlink>
          <a:srgbClr val="FFCC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Watermark</Template>
  <TotalTime>159</TotalTime>
  <Words>137</Words>
  <Application>Microsoft Office PowerPoint</Application>
  <PresentationFormat>On-screen Show (4:3)</PresentationFormat>
  <Paragraphs>40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Default Design</vt:lpstr>
      <vt:lpstr>2_Watermark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DU</dc:creator>
  <cp:lastModifiedBy>Administrator</cp:lastModifiedBy>
  <cp:revision>16</cp:revision>
  <dcterms:created xsi:type="dcterms:W3CDTF">2012-01-06T00:15:31Z</dcterms:created>
  <dcterms:modified xsi:type="dcterms:W3CDTF">2016-12-27T01:28:46Z</dcterms:modified>
</cp:coreProperties>
</file>